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44710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Empty Tank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targets (7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27ADE9-96A0-4DF3-A8E8-0D07F78D7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36" y="3433427"/>
            <a:ext cx="6526635" cy="48467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Empty Tank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Empty Tank is a 21 round, 110 point, Comstock course of fire. There are 9 USPSA targets and 3 steel. The best 2 hits on cardboard will score,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feet on X’s, wrists above respective shoulders. Handgun is </a:t>
            </a:r>
            <a:r>
              <a:rPr lang="en-US" b="1" u="sng" dirty="0"/>
              <a:t>UNLOADED</a:t>
            </a:r>
            <a:r>
              <a:rPr lang="en-US" dirty="0"/>
              <a:t> and holstered.</a:t>
            </a:r>
          </a:p>
          <a:p>
            <a:endParaRPr lang="en-US" dirty="0"/>
          </a:p>
          <a:p>
            <a:r>
              <a:rPr lang="en-US" dirty="0"/>
              <a:t>PCC start position is feet on X’s, stock on belt. </a:t>
            </a:r>
            <a:r>
              <a:rPr lang="en-US" b="1" u="sng" dirty="0"/>
              <a:t>UNLOADED</a:t>
            </a:r>
            <a:r>
              <a:rPr lang="en-US" dirty="0"/>
              <a:t> carbine is held with both hands.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144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2022-01-07T22:52:51Z</dcterms:modified>
  <cp:category>Shooting</cp:category>
</cp:coreProperties>
</file>